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</p:sldIdLst>
  <p:sldSz cy="7772400" cx="100584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 Medium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C6BC882-AE8B-4241-B01A-CE5125188C23}">
  <a:tblStyle styleId="{CC6BC882-AE8B-4241-B01A-CE5125188C2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Medium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Medium-italic.fntdata"/><Relationship Id="rId16" Type="http://schemas.openxmlformats.org/officeDocument/2006/relationships/font" Target="fonts/PlusJakartaSansMedium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Medium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2dfac97328_0_6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2dfac97328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2dfac97328_0_75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2dfac97328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50d2f50054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50d2f5005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11" Type="http://schemas.openxmlformats.org/officeDocument/2006/relationships/hyperlink" Target="https://legacy.calacademy.org/human-odyssey/map/" TargetMode="External"/><Relationship Id="rId10" Type="http://schemas.openxmlformats.org/officeDocument/2006/relationships/hyperlink" Target="https://docs.google.com/presentation/d/1va3xuqWx7Oq9joHVJ7G8vTfQy6Sq31Y63hsVWDfsvJY/view" TargetMode="External"/><Relationship Id="rId12" Type="http://schemas.openxmlformats.org/officeDocument/2006/relationships/hyperlink" Target="https://docs.google.com/presentation/d/1pK7FelBD7zoO862CIR5IUFS8grK6rXNIIag8hO_Ixk8/view" TargetMode="External"/><Relationship Id="rId9" Type="http://schemas.openxmlformats.org/officeDocument/2006/relationships/hyperlink" Target="https://docs.google.com/presentation/d/1gfIiGCGDAt5YC5URTkEKjfpzTSkvUZVh76j30693Wdk/view" TargetMode="External"/><Relationship Id="rId5" Type="http://schemas.openxmlformats.org/officeDocument/2006/relationships/hyperlink" Target="https://docs.google.com/presentation/d/1va3xuqWx7Oq9joHVJ7G8vTfQy6Sq31Y63hsVWDfsvJY/view" TargetMode="External"/><Relationship Id="rId6" Type="http://schemas.openxmlformats.org/officeDocument/2006/relationships/hyperlink" Target="https://docs.google.com/presentation/d/1pK7FelBD7zoO862CIR5IUFS8grK6rXNIIag8hO_Ixk8/view" TargetMode="External"/><Relationship Id="rId7" Type="http://schemas.openxmlformats.org/officeDocument/2006/relationships/hyperlink" Target="https://docs.google.com/presentation/d/1pHHCSE6T56qJXw8X_SSSB6QJTuHit58z8Fm5IpouaGo/view" TargetMode="External"/><Relationship Id="rId8" Type="http://schemas.openxmlformats.org/officeDocument/2006/relationships/hyperlink" Target="https://docs.google.com/presentation/d/1hpBfEoVyXJqoc2zLEMv91VWt982Ja0ZMXALvuKkxF2o/view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youtu.be/0CHr-oIZ58c?feature=shared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docs.google.com/presentation/d/1pHHCSE6T56qJXw8X_SSSB6QJTuHit58z8Fm5IpouaGo/view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3" name="Google Shape;103;p25"/>
          <p:cNvGraphicFramePr/>
          <p:nvPr/>
        </p:nvGraphicFramePr>
        <p:xfrm>
          <a:off x="355863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{CC6BC882-AE8B-4241-B01A-CE5125188C23}</a:tableStyleId>
              </a:tblPr>
              <a:tblGrid>
                <a:gridCol w="1633350"/>
                <a:gridCol w="4045800"/>
                <a:gridCol w="3669725"/>
              </a:tblGrid>
              <a:tr h="305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2: Early Human Migration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846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Why did early humans begin to migrate out of Africa?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40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Evidence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34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Do Firsts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Early Human Migration Student Worksheet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Exit Tickets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Printed Student Handouts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04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Migration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Prediction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809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“Do First”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936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Using this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site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, students will engage with the interactive human migration map, sparking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curiosity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about why early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humans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migrated from Africa and where they migrated to around the world.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803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2"/>
                        </a:rPr>
                        <a:t>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digital access to website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Demonstrate how to use the map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Facilitate an informal discussion around student learnings and questions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Examine early human migration routes using the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interactive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map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Answer questions on page 1 of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Engage in a class discussion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4" name="Google Shape;104;p2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Origins of Humanity: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05" name="Google Shape;10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6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14" name="Google Shape;114;p26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{CC6BC882-AE8B-4241-B01A-CE5125188C23}</a:tableStyleId>
              </a:tblPr>
              <a:tblGrid>
                <a:gridCol w="1673200"/>
                <a:gridCol w="4057350"/>
                <a:gridCol w="3702950"/>
              </a:tblGrid>
              <a:tr h="279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2: Early Human Migration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13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Using the “What is Evaluating Evidence?” Guide (page 2 of student worksheet), students will learn about the historical thinking skill of Evaluating Evidence. Students will first become familiar with the skill and engage in a practice round. If desired, you can replay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Evaluating Evidence Video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(5 minutes) that was shown in Unit 1 Lesson 6.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4769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 2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Replay Evaluating Evidence Video if desired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 the “What is Evaluating Evidence?” Guide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the Guide and complete the ‘Practice’ section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Offer sample response  from Practice section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40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Then, students will read an article about the Great Human Migration. The article provides evidence to support arguments about the causes of human migration out of Africa. 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tudents will complete the Evaluating Evidence Graphic Organizer using their annotations from the article.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163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 3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two coloring utensils and directions for rainbow highlighting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progress and provide support as needed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Debrief with the whole class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page 4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 a class determine the main claim of the article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partners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partners to complete the quotes, supporting statements, and outside evidence areas of the graphic organizer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Debrief with the whole class.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Independently, complete rainbow highlighting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Ask any clarifying questions and participate in the whole class debrief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a partner, c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omplete the Evaluating Evidence Graphic Organizer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the whole class debrief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15" name="Google Shape;115;p26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Origins of Humanity: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16" name="Google Shape;11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7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4" name="Google Shape;124;p27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25" name="Google Shape;125;p27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{CC6BC882-AE8B-4241-B01A-CE5125188C23}</a:tableStyleId>
              </a:tblPr>
              <a:tblGrid>
                <a:gridCol w="1673200"/>
                <a:gridCol w="4057350"/>
                <a:gridCol w="3702950"/>
              </a:tblGrid>
              <a:tr h="146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2: Early Human Migration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207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complete an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“Exit Ticket”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which they reflect on their learnings from the day by writing one word that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explains what caused early humans to migrate out of Africa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and explain their word choice.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905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Exit Ticket and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instructions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Write one word that explains what caused early humans to migrate out of Africa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Then, explain why reasoning behind word choice in 2-3 sentences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90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1.2 Describe types of evidence and methods of investigation that anthropologists, archaeologists and other scholars have used to reconstruct early human evolution and cultural development.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1.4 Integrate evidence from multiple disciplines (e.g., genetics, archeology, anthropology, linguistics) to trace early human migration from Africa to other major world regions.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6" name="Google Shape;126;p27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Origins of Humanity: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27" name="Google Shape;12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